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0000"/>
    <a:srgbClr val="000066"/>
    <a:srgbClr val="D6DAF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166" autoAdjust="0"/>
    <p:restoredTop sz="94615" autoAdjust="0"/>
  </p:normalViewPr>
  <p:slideViewPr>
    <p:cSldViewPr>
      <p:cViewPr varScale="1">
        <p:scale>
          <a:sx n="92" d="100"/>
          <a:sy n="9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44A308-2C2B-4071-8D81-C42999DEF2D0}" type="datetimeFigureOut">
              <a:rPr lang="it-IT"/>
              <a:pPr>
                <a:defRPr/>
              </a:pPr>
              <a:t>07/06/2011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D79383-B8DB-4F6B-A0CF-EB626D5020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759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D3708C2-903A-46B5-BD7D-6407609BA0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906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B581-319B-44FE-86FE-F5B6E036E3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9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magine 10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3962400"/>
          </a:xfrm>
        </p:spPr>
        <p:txBody>
          <a:bodyPr/>
          <a:lstStyle>
            <a:lvl1pPr>
              <a:buClr>
                <a:srgbClr val="FF6600"/>
              </a:buClr>
              <a:defRPr>
                <a:solidFill>
                  <a:schemeClr val="tx1"/>
                </a:solidFill>
              </a:defRPr>
            </a:lvl1pPr>
            <a:lvl2pPr>
              <a:buClr>
                <a:srgbClr val="FF6600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FF6600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FF6600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FF66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421DF-3FA2-4985-BE53-4D214E80D3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114800" cy="3962400"/>
          </a:xfrm>
        </p:spPr>
        <p:txBody>
          <a:bodyPr/>
          <a:lstStyle>
            <a:lvl1pPr>
              <a:buClr>
                <a:srgbClr val="FF6600"/>
              </a:buClr>
              <a:defRPr sz="2400"/>
            </a:lvl1pPr>
            <a:lvl2pPr>
              <a:buClr>
                <a:srgbClr val="FF6600"/>
              </a:buClr>
              <a:defRPr sz="2000"/>
            </a:lvl2pPr>
            <a:lvl3pPr>
              <a:buClr>
                <a:srgbClr val="FF6600"/>
              </a:buClr>
              <a:defRPr sz="1800"/>
            </a:lvl3pPr>
            <a:lvl4pPr>
              <a:buClr>
                <a:srgbClr val="FF6600"/>
              </a:buClr>
              <a:defRPr sz="1600"/>
            </a:lvl4pPr>
            <a:lvl5pPr>
              <a:buClr>
                <a:srgbClr val="FF6600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114800" cy="3962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1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defRPr lang="it-IT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it-IT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XXXXXXXXXXXXXXXXXXXX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6F53-AC24-4381-9568-0C2002BD7A6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4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XXXXXXXXXXXXXXXXXXxxx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87D8B-AA18-40DD-88A6-A3593A4997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050" y="6400800"/>
            <a:ext cx="74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00800"/>
            <a:ext cx="696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XXXXXXXXXXXXXXXXXXXXXXXXXXXXXXX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B8C2A-9E04-4686-81FA-0A5463DB09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382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it-IT"/>
              <a:t>Brussels, 23 May 2011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4770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XXXXXXXXXXXXXXXXXXX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5EC9321-215E-471A-944D-CB20FDFD68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000066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olo 1"/>
          <p:cNvSpPr>
            <a:spLocks noGrp="1"/>
          </p:cNvSpPr>
          <p:nvPr>
            <p:ph type="title" idx="4294967295"/>
          </p:nvPr>
        </p:nvSpPr>
        <p:spPr>
          <a:xfrm>
            <a:off x="76200" y="1412776"/>
            <a:ext cx="8959850" cy="1224136"/>
          </a:xfrm>
        </p:spPr>
        <p:txBody>
          <a:bodyPr/>
          <a:lstStyle/>
          <a:p>
            <a:pPr eaLnBrk="1" hangingPunct="1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400" b="1" dirty="0" err="1" smtClean="0">
                <a:solidFill>
                  <a:srgbClr val="FF6600"/>
                </a:solidFill>
              </a:rPr>
              <a:t>This</a:t>
            </a:r>
            <a:r>
              <a:rPr lang="it-IT" sz="2400" b="1" dirty="0" smtClean="0">
                <a:solidFill>
                  <a:srgbClr val="FF6600"/>
                </a:solidFill>
              </a:rPr>
              <a:t> meeting </a:t>
            </a:r>
            <a:r>
              <a:rPr lang="it-IT" sz="2400" b="1" dirty="0" err="1" smtClean="0">
                <a:solidFill>
                  <a:srgbClr val="FF6600"/>
                </a:solidFill>
              </a:rPr>
              <a:t>closes</a:t>
            </a:r>
            <a:r>
              <a:rPr lang="it-IT" sz="2400" b="1" dirty="0" smtClean="0">
                <a:solidFill>
                  <a:srgbClr val="FF6600"/>
                </a:solidFill>
              </a:rPr>
              <a:t> the first stage </a:t>
            </a:r>
            <a:br>
              <a:rPr lang="it-IT" sz="2400" b="1" dirty="0" smtClean="0">
                <a:solidFill>
                  <a:srgbClr val="FF6600"/>
                </a:solidFill>
              </a:rPr>
            </a:br>
            <a:r>
              <a:rPr lang="it-IT" sz="2400" b="1" dirty="0" err="1" smtClean="0">
                <a:solidFill>
                  <a:srgbClr val="FF6600"/>
                </a:solidFill>
              </a:rPr>
              <a:t>towards</a:t>
            </a:r>
            <a:r>
              <a:rPr lang="it-IT" sz="2400" b="1" dirty="0" smtClean="0">
                <a:solidFill>
                  <a:srgbClr val="FF6600"/>
                </a:solidFill>
              </a:rPr>
              <a:t> TIF 2012</a:t>
            </a:r>
            <a:r>
              <a:rPr lang="it-IT" sz="2400" dirty="0" smtClean="0">
                <a:solidFill>
                  <a:srgbClr val="FF6600"/>
                </a:solidFill>
              </a:rPr>
              <a:t/>
            </a:r>
            <a:br>
              <a:rPr lang="it-IT" sz="2400" dirty="0" smtClean="0">
                <a:solidFill>
                  <a:srgbClr val="FF6600"/>
                </a:solidFill>
              </a:rPr>
            </a:br>
            <a:r>
              <a:rPr lang="it-IT" dirty="0"/>
              <a:t/>
            </a:r>
            <a:br>
              <a:rPr lang="it-IT" dirty="0"/>
            </a:br>
            <a:endParaRPr lang="it-IT" dirty="0" smtClean="0"/>
          </a:p>
        </p:txBody>
      </p:sp>
      <p:sp>
        <p:nvSpPr>
          <p:cNvPr id="5" name="Segnaposto numero diapositiva 4"/>
          <p:cNvSpPr txBox="1">
            <a:spLocks noGrp="1"/>
          </p:cNvSpPr>
          <p:nvPr/>
        </p:nvSpPr>
        <p:spPr bwMode="auto">
          <a:xfrm>
            <a:off x="7848600" y="6477000"/>
            <a:ext cx="533400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D35D04C-D08D-450A-92B9-4D9845C2D080}" type="slidenum">
              <a:rPr lang="it-IT" sz="1000">
                <a:solidFill>
                  <a:schemeClr val="bg1"/>
                </a:solidFill>
                <a:latin typeface="+mn-lt"/>
              </a:rPr>
              <a:pPr algn="r">
                <a:defRPr/>
              </a:pPr>
              <a:t>1</a:t>
            </a:fld>
            <a:endParaRPr lang="it-IT" sz="10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467544" y="2348880"/>
            <a:ext cx="820891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66"/>
                </a:solidFill>
                <a:latin typeface="Verdana" pitchFamily="34" charset="0"/>
                <a:cs typeface="Arial" charset="0"/>
              </a:defRPr>
            </a:lvl9pPr>
          </a:lstStyle>
          <a:p>
            <a:pPr marL="457200" indent="-457200" algn="l" eaLnBrk="1" hangingPunct="1">
              <a:buFont typeface="Wingdings" pitchFamily="2" charset="2"/>
              <a:buChar char="q"/>
            </a:pPr>
            <a:endParaRPr lang="it-IT" dirty="0"/>
          </a:p>
          <a:p>
            <a:pPr marL="457200" indent="-457200" algn="l" eaLnBrk="1" hangingPunct="1">
              <a:buFont typeface="Wingdings" pitchFamily="2" charset="2"/>
              <a:buChar char="ü"/>
            </a:pPr>
            <a:r>
              <a:rPr lang="it-IT" dirty="0" err="1" smtClean="0"/>
              <a:t>Prioritisation</a:t>
            </a:r>
            <a:r>
              <a:rPr lang="it-IT" dirty="0" smtClean="0"/>
              <a:t> of </a:t>
            </a:r>
            <a:r>
              <a:rPr lang="it-IT" dirty="0" err="1" smtClean="0"/>
              <a:t>projects</a:t>
            </a:r>
            <a:endParaRPr lang="it-IT" dirty="0" smtClean="0"/>
          </a:p>
          <a:p>
            <a:pPr marL="457200" indent="-457200" algn="l" eaLnBrk="1" hangingPunct="1">
              <a:buFont typeface="Wingdings" pitchFamily="2" charset="2"/>
              <a:buChar char="ü"/>
            </a:pPr>
            <a:endParaRPr lang="it-IT" dirty="0"/>
          </a:p>
          <a:p>
            <a:pPr marL="457200" indent="-457200" algn="l" eaLnBrk="1" hangingPunct="1">
              <a:buFont typeface="Wingdings" pitchFamily="2" charset="2"/>
              <a:buChar char="ü"/>
            </a:pPr>
            <a:r>
              <a:rPr lang="it-IT" dirty="0" smtClean="0"/>
              <a:t>Training</a:t>
            </a:r>
          </a:p>
          <a:p>
            <a:pPr marL="457200" indent="-457200" algn="l" eaLnBrk="1" hangingPunct="1">
              <a:buFont typeface="Wingdings" pitchFamily="2" charset="2"/>
              <a:buChar char="ü"/>
            </a:pPr>
            <a:endParaRPr lang="it-IT" dirty="0"/>
          </a:p>
          <a:p>
            <a:pPr marL="457200" indent="-457200" algn="l" eaLnBrk="1" hangingPunct="1">
              <a:buFont typeface="Wingdings" pitchFamily="2" charset="2"/>
              <a:buChar char="ü"/>
            </a:pPr>
            <a:r>
              <a:rPr lang="it-IT" dirty="0" err="1" smtClean="0"/>
              <a:t>Preparation</a:t>
            </a:r>
            <a:r>
              <a:rPr lang="it-IT" dirty="0" smtClean="0"/>
              <a:t> of </a:t>
            </a:r>
            <a:r>
              <a:rPr lang="it-IT" dirty="0" err="1" smtClean="0"/>
              <a:t>projects</a:t>
            </a:r>
            <a:r>
              <a:rPr lang="it-IT" dirty="0" smtClean="0"/>
              <a:t>’ </a:t>
            </a:r>
            <a:r>
              <a:rPr lang="it-IT" dirty="0" err="1" smtClean="0"/>
              <a:t>documentation</a:t>
            </a:r>
            <a:endParaRPr lang="it-IT" dirty="0" smtClean="0"/>
          </a:p>
          <a:p>
            <a:pPr marL="457200" indent="-457200" algn="l" eaLnBrk="1" hangingPunct="1">
              <a:buFont typeface="Wingdings" pitchFamily="2" charset="2"/>
              <a:buChar char="ü"/>
            </a:pPr>
            <a:endParaRPr lang="it-IT" dirty="0"/>
          </a:p>
          <a:p>
            <a:pPr marL="457200" indent="-457200" algn="l" eaLnBrk="1" hangingPunct="1">
              <a:buFont typeface="Wingdings" pitchFamily="2" charset="2"/>
              <a:buChar char="ü"/>
            </a:pPr>
            <a:r>
              <a:rPr lang="it-IT" dirty="0" smtClean="0"/>
              <a:t>TRACECA </a:t>
            </a:r>
            <a:r>
              <a:rPr lang="it-IT" dirty="0" err="1" smtClean="0"/>
              <a:t>Investment</a:t>
            </a:r>
            <a:r>
              <a:rPr lang="it-IT" dirty="0" smtClean="0"/>
              <a:t> Forum 2012</a:t>
            </a:r>
            <a:endParaRPr lang="it-IT" dirty="0" smtClean="0"/>
          </a:p>
        </p:txBody>
      </p:sp>
      <p:pic>
        <p:nvPicPr>
          <p:cNvPr id="7" name="Immagine 3" descr="IDE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47688"/>
            <a:ext cx="13398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4" descr="Logo_vector_2010_sfondo_tras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33400"/>
            <a:ext cx="13065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3"/>
          <p:cNvSpPr>
            <a:spLocks noGrp="1"/>
          </p:cNvSpPr>
          <p:nvPr/>
        </p:nvSpPr>
        <p:spPr bwMode="auto">
          <a:xfrm>
            <a:off x="1181100" y="6453336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it-IT" dirty="0" smtClean="0"/>
              <a:t>Milan, 8°  June 2011</a:t>
            </a:r>
            <a:endParaRPr lang="it-IT" dirty="0"/>
          </a:p>
        </p:txBody>
      </p:sp>
      <p:sp>
        <p:nvSpPr>
          <p:cNvPr id="10" name="Нижний колонтитул 4"/>
          <p:cNvSpPr>
            <a:spLocks noGrp="1"/>
          </p:cNvSpPr>
          <p:nvPr/>
        </p:nvSpPr>
        <p:spPr bwMode="auto">
          <a:xfrm>
            <a:off x="3390900" y="6453336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IDEA Prioritization Wrap Up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DEA PRESENTATION TEMPLATE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PRESENTATION TEMPLATE</Template>
  <TotalTime>260</TotalTime>
  <Words>25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IDEA PRESENTATION TEMPLATE</vt:lpstr>
      <vt:lpstr>  This meeting closes the first stage  towards TIF 2012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Windows User</cp:lastModifiedBy>
  <cp:revision>30</cp:revision>
  <cp:lastPrinted>1601-01-01T00:00:00Z</cp:lastPrinted>
  <dcterms:created xsi:type="dcterms:W3CDTF">2011-06-03T10:05:39Z</dcterms:created>
  <dcterms:modified xsi:type="dcterms:W3CDTF">2011-06-07T16:25:30Z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